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2" r:id="rId2"/>
    <p:sldId id="263" r:id="rId3"/>
    <p:sldId id="266" r:id="rId4"/>
    <p:sldId id="270" r:id="rId5"/>
    <p:sldId id="27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376D"/>
    <a:srgbClr val="70368A"/>
    <a:srgbClr val="CFBAE4"/>
    <a:srgbClr val="60358B"/>
    <a:srgbClr val="C4E6F2"/>
    <a:srgbClr val="C1E4F1"/>
    <a:srgbClr val="68ACDA"/>
    <a:srgbClr val="C5DFF1"/>
    <a:srgbClr val="AFD3EB"/>
    <a:srgbClr val="409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2601" autoAdjust="0"/>
  </p:normalViewPr>
  <p:slideViewPr>
    <p:cSldViewPr snapToGrid="0">
      <p:cViewPr varScale="1">
        <p:scale>
          <a:sx n="107" d="100"/>
          <a:sy n="107" d="100"/>
        </p:scale>
        <p:origin x="5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7A2C4-00D0-4823-B16D-46979434A67E}" type="datetimeFigureOut">
              <a:rPr lang="en-CA" smtClean="0"/>
              <a:t>2023-08-29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0ED27-E11E-461A-BB86-DA28730D76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752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0ED27-E11E-461A-BB86-DA28730D766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75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0ED27-E11E-461A-BB86-DA28730D766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92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0ED27-E11E-461A-BB86-DA28730D766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2998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0ED27-E11E-461A-BB86-DA28730D766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558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0ED27-E11E-461A-BB86-DA28730D766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30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936A-5A40-1CCD-C2F3-32A97266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</p:spPr>
        <p:txBody>
          <a:bodyPr>
            <a:normAutofit/>
          </a:bodyPr>
          <a:lstStyle>
            <a:lvl1pPr algn="ctr"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3FA2F6-7B4A-E1D9-3C0F-583BD41A9C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6342" y="1378856"/>
            <a:ext cx="10551886" cy="4978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4EC6720-E3BA-5403-408E-87B563C78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323" y="5597940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0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7;p15" descr="marlyna_iconsvertical-01.png">
            <a:extLst>
              <a:ext uri="{FF2B5EF4-FFF2-40B4-BE49-F238E27FC236}">
                <a16:creationId xmlns:a16="http://schemas.microsoft.com/office/drawing/2014/main" id="{84AEAB2F-9F2A-3554-5748-E2EBBF3D6F7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4631" y="4191449"/>
            <a:ext cx="563945" cy="242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 up of a field of grass&#10;&#10;Description automatically generated">
            <a:extLst>
              <a:ext uri="{FF2B5EF4-FFF2-40B4-BE49-F238E27FC236}">
                <a16:creationId xmlns:a16="http://schemas.microsoft.com/office/drawing/2014/main" id="{52EF515B-141B-30D8-A8A7-68A11AE53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r="4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4CACCE9-283B-8121-645F-6C7E36268B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323" y="5597940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3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jellyfish&#10;&#10;Description automatically generated">
            <a:extLst>
              <a:ext uri="{FF2B5EF4-FFF2-40B4-BE49-F238E27FC236}">
                <a16:creationId xmlns:a16="http://schemas.microsoft.com/office/drawing/2014/main" id="{C249FB93-89AF-70FB-17BB-FDC4F9600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" t="-9852" r="-62" b="5115"/>
          <a:stretch/>
        </p:blipFill>
        <p:spPr>
          <a:xfrm>
            <a:off x="7515" y="-735106"/>
            <a:ext cx="12184485" cy="759310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E169697-1D91-3596-1BA9-253BEAEFC1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266" y="5924693"/>
            <a:ext cx="804993" cy="799627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F625399-3EB5-41CD-44E8-8F495D1943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42591" y="6128357"/>
            <a:ext cx="2312341" cy="59596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3BAB2D2-591E-0D0A-A471-4230261F7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266" y="5612453"/>
            <a:ext cx="1119330" cy="1111868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86A6D1-E1D0-AFF7-0542-508C7A1F45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42591" y="6128357"/>
            <a:ext cx="2312341" cy="5959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A4D3F3-3EB3-B8B3-2418-232F6FADB925}"/>
              </a:ext>
            </a:extLst>
          </p:cNvPr>
          <p:cNvSpPr txBox="1">
            <a:spLocks/>
          </p:cNvSpPr>
          <p:nvPr userDrawn="1"/>
        </p:nvSpPr>
        <p:spPr>
          <a:xfrm>
            <a:off x="704931" y="386568"/>
            <a:ext cx="10515600" cy="84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747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E169697-1D91-3596-1BA9-253BEAEFC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266" y="5924693"/>
            <a:ext cx="804993" cy="799627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F625399-3EB5-41CD-44E8-8F495D1943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42591" y="6128357"/>
            <a:ext cx="2312341" cy="59596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3BAB2D2-591E-0D0A-A471-4230261F7F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266" y="5612453"/>
            <a:ext cx="1119330" cy="1111868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86A6D1-E1D0-AFF7-0542-508C7A1F4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42591" y="6128357"/>
            <a:ext cx="2312341" cy="5959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A4D3F3-3EB3-B8B3-2418-232F6FADB925}"/>
              </a:ext>
            </a:extLst>
          </p:cNvPr>
          <p:cNvSpPr txBox="1">
            <a:spLocks/>
          </p:cNvSpPr>
          <p:nvPr userDrawn="1"/>
        </p:nvSpPr>
        <p:spPr>
          <a:xfrm>
            <a:off x="704931" y="386568"/>
            <a:ext cx="10515600" cy="84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2" name="Picture 1" descr="A picture containing jellyfish&#10;&#10;Description automatically generated">
            <a:extLst>
              <a:ext uri="{FF2B5EF4-FFF2-40B4-BE49-F238E27FC236}">
                <a16:creationId xmlns:a16="http://schemas.microsoft.com/office/drawing/2014/main" id="{5FE17228-2E88-4818-FBBD-3027B3F22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</a:blip>
          <a:srcRect l="62" t="1735" r="-62" b="6371"/>
          <a:stretch/>
        </p:blipFill>
        <p:spPr>
          <a:xfrm>
            <a:off x="7515" y="0"/>
            <a:ext cx="12184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50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0">
              <a:srgbClr val="CFBAE4"/>
            </a:gs>
            <a:gs pos="40000">
              <a:srgbClr val="CFBAE4"/>
            </a:gs>
            <a:gs pos="100000">
              <a:srgbClr val="5C376D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52430-183F-DA79-CF4D-FEEEE690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38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89587EB-8114-6A6B-6C3E-E5541F2C1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323" y="5597940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66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hands holding a yin yang symbol&#10;&#10;Description automatically generated">
            <a:extLst>
              <a:ext uri="{FF2B5EF4-FFF2-40B4-BE49-F238E27FC236}">
                <a16:creationId xmlns:a16="http://schemas.microsoft.com/office/drawing/2014/main" id="{4CFE31CC-9998-CFE8-1B42-9F7924C21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/>
        </p:blipFill>
        <p:spPr>
          <a:xfrm>
            <a:off x="0" y="0"/>
            <a:ext cx="12232486" cy="6858000"/>
          </a:xfrm>
          <a:prstGeom prst="rect">
            <a:avLst/>
          </a:prstGeom>
        </p:spPr>
      </p:pic>
      <p:pic>
        <p:nvPicPr>
          <p:cNvPr id="7" name="Google Shape;107;p15" descr="marlyna_iconsvertical-01.png">
            <a:extLst>
              <a:ext uri="{FF2B5EF4-FFF2-40B4-BE49-F238E27FC236}">
                <a16:creationId xmlns:a16="http://schemas.microsoft.com/office/drawing/2014/main" id="{33B38B75-1F8D-E7D5-CB4E-DA4388C01CE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4631" y="4191449"/>
            <a:ext cx="563945" cy="24201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E500AA1-7105-831C-2BD5-57B42A9980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1485" y="449942"/>
            <a:ext cx="5486401" cy="593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C6C6CD2-1481-BC11-D59C-E2DE16E59D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42294" y="5612454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16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hands holding a yin yang symbol&#10;&#10;Description automatically generated">
            <a:extLst>
              <a:ext uri="{FF2B5EF4-FFF2-40B4-BE49-F238E27FC236}">
                <a16:creationId xmlns:a16="http://schemas.microsoft.com/office/drawing/2014/main" id="{4CFE31CC-9998-CFE8-1B42-9F7924C21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/>
        </p:blipFill>
        <p:spPr>
          <a:xfrm>
            <a:off x="0" y="0"/>
            <a:ext cx="12232486" cy="6858000"/>
          </a:xfrm>
          <a:prstGeom prst="rect">
            <a:avLst/>
          </a:prstGeom>
        </p:spPr>
      </p:pic>
      <p:pic>
        <p:nvPicPr>
          <p:cNvPr id="2" name="Google Shape;107;p15" descr="marlyna_iconsvertical-01.png">
            <a:extLst>
              <a:ext uri="{FF2B5EF4-FFF2-40B4-BE49-F238E27FC236}">
                <a16:creationId xmlns:a16="http://schemas.microsoft.com/office/drawing/2014/main" id="{0D9FFB09-C8EE-65DF-5482-67DB92CC0D0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4631" y="4191449"/>
            <a:ext cx="563945" cy="24201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A56127B-A758-C934-C894-AF8B16B085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1485" y="449942"/>
            <a:ext cx="5486401" cy="593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03ABD82-FBC8-782C-2424-E701786A27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14866" y="5597940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37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design with multiple circles&#10;&#10;Description automatically generated">
            <a:extLst>
              <a:ext uri="{FF2B5EF4-FFF2-40B4-BE49-F238E27FC236}">
                <a16:creationId xmlns:a16="http://schemas.microsoft.com/office/drawing/2014/main" id="{E347074D-B270-5F41-ECCF-678A6FC6EC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r="1418"/>
          <a:stretch/>
        </p:blipFill>
        <p:spPr>
          <a:xfrm>
            <a:off x="0" y="0"/>
            <a:ext cx="12192000" cy="6920753"/>
          </a:xfrm>
          <a:prstGeom prst="rect">
            <a:avLst/>
          </a:prstGeom>
        </p:spPr>
      </p:pic>
      <p:pic>
        <p:nvPicPr>
          <p:cNvPr id="4" name="Google Shape;107;p15" descr="marlyna_iconsvertical-01.png">
            <a:extLst>
              <a:ext uri="{FF2B5EF4-FFF2-40B4-BE49-F238E27FC236}">
                <a16:creationId xmlns:a16="http://schemas.microsoft.com/office/drawing/2014/main" id="{9ACC884D-B4C2-F164-98BB-2F5F1D81BA2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4631" y="4191449"/>
            <a:ext cx="563945" cy="2420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32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ed with a white bedding and a white table&#10;&#10;Description automatically generated">
            <a:extLst>
              <a:ext uri="{FF2B5EF4-FFF2-40B4-BE49-F238E27FC236}">
                <a16:creationId xmlns:a16="http://schemas.microsoft.com/office/drawing/2014/main" id="{F22A3935-A8B0-ADEB-702F-577A4D4B2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8466" r="1929" b="166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3BAB2D2-591E-0D0A-A471-4230261F7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323" y="5597940"/>
            <a:ext cx="1119330" cy="11118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A4D3F3-3EB3-B8B3-2418-232F6FADB925}"/>
              </a:ext>
            </a:extLst>
          </p:cNvPr>
          <p:cNvSpPr txBox="1">
            <a:spLocks/>
          </p:cNvSpPr>
          <p:nvPr userDrawn="1"/>
        </p:nvSpPr>
        <p:spPr>
          <a:xfrm>
            <a:off x="624115" y="334016"/>
            <a:ext cx="11090402" cy="84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812244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hands reaching for the earth&#10;&#10;Description automatically generated">
            <a:extLst>
              <a:ext uri="{FF2B5EF4-FFF2-40B4-BE49-F238E27FC236}">
                <a16:creationId xmlns:a16="http://schemas.microsoft.com/office/drawing/2014/main" id="{CCE69894-0980-F1D4-0661-0EB0832F2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17990" r="6775" b="5216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FA1E2B4-A23C-7302-465F-6D58009C3E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323" y="5597940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8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hands reaching for the earth&#10;&#10;Description automatically generated">
            <a:extLst>
              <a:ext uri="{FF2B5EF4-FFF2-40B4-BE49-F238E27FC236}">
                <a16:creationId xmlns:a16="http://schemas.microsoft.com/office/drawing/2014/main" id="{CCE69894-0980-F1D4-0661-0EB0832F2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17990" r="6775" b="5216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DC7FCD2-019A-BCEB-1A63-2E1014E7C9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28571" y="2249714"/>
            <a:ext cx="5486401" cy="56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0A18E6F-3EE9-12D8-965D-A3866DC62A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323" y="5597940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7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rabbit&#10;&#10;Description automatically generated">
            <a:extLst>
              <a:ext uri="{FF2B5EF4-FFF2-40B4-BE49-F238E27FC236}">
                <a16:creationId xmlns:a16="http://schemas.microsoft.com/office/drawing/2014/main" id="{9DA4D156-7EED-0699-72BB-EA6ED766C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1330152" cy="688301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E169697-1D91-3596-1BA9-253BEAEFC1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266" y="5924693"/>
            <a:ext cx="804993" cy="799627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F625399-3EB5-41CD-44E8-8F495D1943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42591" y="6128357"/>
            <a:ext cx="2312341" cy="59596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3BAB2D2-591E-0D0A-A471-4230261F7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266" y="5612453"/>
            <a:ext cx="1119330" cy="1111868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86A6D1-E1D0-AFF7-0542-508C7A1F45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42591" y="6128357"/>
            <a:ext cx="2312341" cy="5959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A4D3F3-3EB3-B8B3-2418-232F6FADB925}"/>
              </a:ext>
            </a:extLst>
          </p:cNvPr>
          <p:cNvSpPr txBox="1">
            <a:spLocks/>
          </p:cNvSpPr>
          <p:nvPr userDrawn="1"/>
        </p:nvSpPr>
        <p:spPr>
          <a:xfrm>
            <a:off x="3909847" y="334016"/>
            <a:ext cx="7804669" cy="84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E9D8221-387D-7E6B-8DF8-4982CE734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97828" y="2525485"/>
            <a:ext cx="6955971" cy="3651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587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ompass&#10;&#10;Description automatically generated">
            <a:extLst>
              <a:ext uri="{FF2B5EF4-FFF2-40B4-BE49-F238E27FC236}">
                <a16:creationId xmlns:a16="http://schemas.microsoft.com/office/drawing/2014/main" id="{A2F7D1EB-4664-5577-C02A-C184CBFC7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22611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E169697-1D91-3596-1BA9-253BEAEFC1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266" y="5924693"/>
            <a:ext cx="804993" cy="799627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F625399-3EB5-41CD-44E8-8F495D1943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42591" y="6128357"/>
            <a:ext cx="2312341" cy="59596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3BAB2D2-591E-0D0A-A471-4230261F7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266" y="5612453"/>
            <a:ext cx="1119330" cy="1111868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86A6D1-E1D0-AFF7-0542-508C7A1F45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42591" y="6128357"/>
            <a:ext cx="2312341" cy="5959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A4D3F3-3EB3-B8B3-2418-232F6FADB925}"/>
              </a:ext>
            </a:extLst>
          </p:cNvPr>
          <p:cNvSpPr txBox="1">
            <a:spLocks/>
          </p:cNvSpPr>
          <p:nvPr userDrawn="1"/>
        </p:nvSpPr>
        <p:spPr>
          <a:xfrm>
            <a:off x="1277257" y="386568"/>
            <a:ext cx="9943273" cy="84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44095-D925-D13C-823F-BB78CE3D88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28685" y="1582056"/>
            <a:ext cx="6955971" cy="3651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370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D746EDE0-C5F9-9B83-CC0E-81E63C26D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3233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B1CAE4-C085-FB33-1E51-ED35A057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B223A-8EAE-4BB1-83CA-26714607E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65" y="150289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8867D-76F9-D49A-7880-B9314193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0D8C-1C32-484B-A4C5-6F26C76A4C19}" type="datetimeFigureOut">
              <a:rPr lang="en-CA" smtClean="0"/>
              <a:t>2023-08-29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9AAF3-26D2-F447-CA63-F3ADDDE7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F20EB-2F48-56A4-02BD-6979D39F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A662-4A09-40A3-A282-91E1AA4B871D}" type="slidenum">
              <a:rPr lang="en-CA" smtClean="0"/>
              <a:t>‹#›</a:t>
            </a:fld>
            <a:endParaRPr lang="en-CA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157243C-C0D1-67F9-73D3-79EFCB527B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323" y="5597940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0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rgbClr val="C4E6F2"/>
            </a:gs>
            <a:gs pos="40000">
              <a:srgbClr val="C1E4F1"/>
            </a:gs>
            <a:gs pos="100000">
              <a:srgbClr val="68ACDA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52430-183F-DA79-CF4D-FEEEE690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>
            <a:normAutofit/>
          </a:bodyPr>
          <a:lstStyle>
            <a:lvl1pPr algn="ctr"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F8F4B5-24BA-E507-8AC2-9F0C73A43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686" y="1669143"/>
            <a:ext cx="10657113" cy="4507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17C34E9-53FE-91B3-4AD9-A369760FA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323" y="5597940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9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7FEDB537-FF62-3D38-6674-8313F85A2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B1CAE4-C085-FB33-1E51-ED35A057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>
            <a:normAutofit/>
          </a:bodyPr>
          <a:lstStyle>
            <a:lvl1pPr algn="ctr"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B223A-8EAE-4BB1-83CA-26714607E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65" y="150289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3F8926-8E2D-CD9C-E238-7E2A1EAF83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323" y="5597940"/>
            <a:ext cx="1119330" cy="1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6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C953A-A10E-7C8D-C314-3FFEC3556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CE01F-44C0-A2E1-B8EE-5CC236DE4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442AC-7D6E-A78F-D224-829548284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B0D8C-1C32-484B-A4C5-6F26C76A4C19}" type="datetimeFigureOut">
              <a:rPr lang="en-CA" smtClean="0"/>
              <a:t>2023-08-29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78CC-F9C4-66ED-9224-ECCA74397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6E8DE-458E-D7F3-FA6C-6D5BD445C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7A662-4A09-40A3-A282-91E1AA4B87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877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70" r:id="rId3"/>
    <p:sldLayoutId id="2147483671" r:id="rId4"/>
    <p:sldLayoutId id="2147483667" r:id="rId5"/>
    <p:sldLayoutId id="2147483666" r:id="rId6"/>
    <p:sldLayoutId id="2147483650" r:id="rId7"/>
    <p:sldLayoutId id="2147483668" r:id="rId8"/>
    <p:sldLayoutId id="2147483664" r:id="rId9"/>
    <p:sldLayoutId id="2147483661" r:id="rId10"/>
    <p:sldLayoutId id="2147483665" r:id="rId11"/>
    <p:sldLayoutId id="2147483660" r:id="rId12"/>
    <p:sldLayoutId id="2147483669" r:id="rId13"/>
    <p:sldLayoutId id="2147483655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5D20DF-4C27-7822-4884-833533C5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" y="613320"/>
            <a:ext cx="10515600" cy="650874"/>
          </a:xfrm>
        </p:spPr>
        <p:txBody>
          <a:bodyPr>
            <a:normAutofit/>
          </a:bodyPr>
          <a:lstStyle/>
          <a:p>
            <a: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month September:  Sept 8</a:t>
            </a:r>
            <a:r>
              <a:rPr lang="en-CA" sz="20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6:38 am</a:t>
            </a:r>
            <a:endParaRPr lang="en-CA" sz="2000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7CA7463-C88B-DC1E-FCFC-1BB4A9AD48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729525"/>
              </p:ext>
            </p:extLst>
          </p:nvPr>
        </p:nvGraphicFramePr>
        <p:xfrm>
          <a:off x="1936038" y="1359553"/>
          <a:ext cx="6335713" cy="473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336360" imgH="4736160" progId="Photoshop.Image.13">
                  <p:embed/>
                </p:oleObj>
              </mc:Choice>
              <mc:Fallback>
                <p:oleObj name="Image" r:id="rId3" imgW="6336360" imgH="4736160" progId="Photoshop.Image.1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7CA7463-C88B-DC1E-FCFC-1BB4A9AD48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6038" y="1359553"/>
                        <a:ext cx="6335713" cy="473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373E053-DCAC-3AF1-024A-F3974FC2BE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945337"/>
              </p:ext>
            </p:extLst>
          </p:nvPr>
        </p:nvGraphicFramePr>
        <p:xfrm>
          <a:off x="8573865" y="1351008"/>
          <a:ext cx="1282700" cy="473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282320" imgH="4736160" progId="Photoshop.Image.13">
                  <p:embed/>
                </p:oleObj>
              </mc:Choice>
              <mc:Fallback>
                <p:oleObj name="Image" r:id="rId5" imgW="1282320" imgH="4736160" progId="Photoshop.Image.1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373E053-DCAC-3AF1-024A-F3974FC2BE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73865" y="1351008"/>
                        <a:ext cx="1282700" cy="473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04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5D20DF-4C27-7822-4884-833533C5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0874"/>
          </a:xfrm>
        </p:spPr>
        <p:txBody>
          <a:bodyPr>
            <a:normAutofit/>
          </a:bodyPr>
          <a:lstStyle/>
          <a:p>
            <a: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month September:  Sept 8</a:t>
            </a:r>
            <a:r>
              <a:rPr lang="en-CA" sz="20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6:38 am</a:t>
            </a:r>
            <a:endParaRPr lang="en-CA" sz="20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4446F1B-7275-4E36-7D9F-6C3029985D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568141"/>
              </p:ext>
            </p:extLst>
          </p:nvPr>
        </p:nvGraphicFramePr>
        <p:xfrm>
          <a:off x="8727689" y="1333916"/>
          <a:ext cx="1282700" cy="473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282320" imgH="4736160" progId="Photoshop.Image.13">
                  <p:embed/>
                </p:oleObj>
              </mc:Choice>
              <mc:Fallback>
                <p:oleObj name="Image" r:id="rId3" imgW="1282320" imgH="4736160" progId="Photoshop.Image.1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4446F1B-7275-4E36-7D9F-6C3029985D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7689" y="1333916"/>
                        <a:ext cx="1282700" cy="473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A2647C6-1CC8-6754-1873-5350EA12DF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95734"/>
              </p:ext>
            </p:extLst>
          </p:nvPr>
        </p:nvGraphicFramePr>
        <p:xfrm>
          <a:off x="2053483" y="1368099"/>
          <a:ext cx="6323013" cy="473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6323760" imgH="4736160" progId="Photoshop.Image.13">
                  <p:embed/>
                </p:oleObj>
              </mc:Choice>
              <mc:Fallback>
                <p:oleObj name="Image" r:id="rId5" imgW="6323760" imgH="4736160" progId="Photoshop.Image.1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A2647C6-1CC8-6754-1873-5350EA12DF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3483" y="1368099"/>
                        <a:ext cx="6323013" cy="473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6663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person on a boat in a river with pink flowers&#10;&#10;Description automatically generated">
            <a:extLst>
              <a:ext uri="{FF2B5EF4-FFF2-40B4-BE49-F238E27FC236}">
                <a16:creationId xmlns:a16="http://schemas.microsoft.com/office/drawing/2014/main" id="{66D6B4AD-9C5D-9568-8B3E-07802AE8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30968" cy="6893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523547-D9A5-8A52-2208-94612CB2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5450"/>
          </a:xfrm>
        </p:spPr>
        <p:txBody>
          <a:bodyPr>
            <a:normAutofit fontScale="90000"/>
          </a:bodyPr>
          <a:lstStyle/>
          <a:p>
            <a:r>
              <a:rPr lang="en-CA" dirty="0"/>
              <a:t>10 Gods Calculation</a:t>
            </a:r>
          </a:p>
        </p:txBody>
      </p:sp>
      <p:pic>
        <p:nvPicPr>
          <p:cNvPr id="5" name="Content Placeholder 4" descr="A screenshot of a black and yellow grid&#10;&#10;Description automatically generated">
            <a:extLst>
              <a:ext uri="{FF2B5EF4-FFF2-40B4-BE49-F238E27FC236}">
                <a16:creationId xmlns:a16="http://schemas.microsoft.com/office/drawing/2014/main" id="{6D8A98D9-E228-41DC-8B1B-2D73185FC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0"/>
          <a:stretch/>
        </p:blipFill>
        <p:spPr>
          <a:xfrm>
            <a:off x="8053053" y="809897"/>
            <a:ext cx="3246318" cy="591640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6273E-7FB4-FE05-F08E-50E2C5609EAA}"/>
              </a:ext>
            </a:extLst>
          </p:cNvPr>
          <p:cNvSpPr txBox="1"/>
          <p:nvPr/>
        </p:nvSpPr>
        <p:spPr>
          <a:xfrm>
            <a:off x="657293" y="1189941"/>
            <a:ext cx="50762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Date of birth:  November 5 1963</a:t>
            </a:r>
          </a:p>
          <a:p>
            <a:r>
              <a:rPr lang="en-CA" dirty="0"/>
              <a:t>Gua # 1</a:t>
            </a:r>
          </a:p>
          <a:p>
            <a:endParaRPr lang="en-CA" dirty="0"/>
          </a:p>
          <a:p>
            <a:r>
              <a:rPr lang="en-CA" dirty="0"/>
              <a:t>Day Master: Ren Zi</a:t>
            </a:r>
          </a:p>
          <a:p>
            <a:r>
              <a:rPr lang="en-CA" dirty="0"/>
              <a:t>Structure (profile): 7K &amp; RW</a:t>
            </a:r>
          </a:p>
          <a:p>
            <a:r>
              <a:rPr lang="en-CA" dirty="0"/>
              <a:t>Occupation:</a:t>
            </a:r>
          </a:p>
          <a:p>
            <a:endParaRPr lang="en-CA" dirty="0"/>
          </a:p>
          <a:p>
            <a:r>
              <a:rPr lang="en-CA" dirty="0"/>
              <a:t>Chart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58E71-945A-C625-67FF-0F6A1A4B4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9478" y="1583761"/>
            <a:ext cx="146756" cy="146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8D925B-015A-A7B5-D2CC-BDC4ED137770}"/>
              </a:ext>
            </a:extLst>
          </p:cNvPr>
          <p:cNvSpPr txBox="1"/>
          <p:nvPr/>
        </p:nvSpPr>
        <p:spPr>
          <a:xfrm>
            <a:off x="5680877" y="1687714"/>
            <a:ext cx="240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Start with day master</a:t>
            </a:r>
          </a:p>
          <a:p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4EA99-88AE-C335-FB16-DD888B8B31DD}"/>
              </a:ext>
            </a:extLst>
          </p:cNvPr>
          <p:cNvSpPr txBox="1"/>
          <p:nvPr/>
        </p:nvSpPr>
        <p:spPr>
          <a:xfrm>
            <a:off x="9150360" y="1526606"/>
            <a:ext cx="789591" cy="292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CA" sz="1600" dirty="0"/>
              <a:t>Ren</a:t>
            </a:r>
          </a:p>
          <a:p>
            <a:pPr>
              <a:lnSpc>
                <a:spcPct val="200000"/>
              </a:lnSpc>
            </a:pPr>
            <a:r>
              <a:rPr lang="en-CA" sz="1600" dirty="0"/>
              <a:t>Jia</a:t>
            </a:r>
          </a:p>
          <a:p>
            <a:pPr>
              <a:lnSpc>
                <a:spcPct val="200000"/>
              </a:lnSpc>
            </a:pPr>
            <a:r>
              <a:rPr lang="en-CA" sz="1600" dirty="0"/>
              <a:t>Bing</a:t>
            </a:r>
          </a:p>
          <a:p>
            <a:pPr>
              <a:lnSpc>
                <a:spcPct val="200000"/>
              </a:lnSpc>
            </a:pPr>
            <a:r>
              <a:rPr lang="en-CA" sz="1600" dirty="0"/>
              <a:t>Wu</a:t>
            </a:r>
          </a:p>
          <a:p>
            <a:pPr>
              <a:lnSpc>
                <a:spcPct val="200000"/>
              </a:lnSpc>
            </a:pPr>
            <a:r>
              <a:rPr lang="en-CA" sz="1600" dirty="0" err="1"/>
              <a:t>Geng</a:t>
            </a:r>
            <a:endParaRPr lang="en-CA" sz="1600" dirty="0"/>
          </a:p>
          <a:p>
            <a:pPr>
              <a:lnSpc>
                <a:spcPct val="150000"/>
              </a:lnSpc>
            </a:pP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706F4-82B2-530D-98C3-CA322A5CB031}"/>
              </a:ext>
            </a:extLst>
          </p:cNvPr>
          <p:cNvSpPr txBox="1"/>
          <p:nvPr/>
        </p:nvSpPr>
        <p:spPr>
          <a:xfrm>
            <a:off x="10191916" y="1496126"/>
            <a:ext cx="702507" cy="292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CA" sz="1600" dirty="0"/>
              <a:t>Gui</a:t>
            </a:r>
          </a:p>
          <a:p>
            <a:pPr>
              <a:lnSpc>
                <a:spcPct val="200000"/>
              </a:lnSpc>
            </a:pPr>
            <a:r>
              <a:rPr lang="en-CA" sz="1600" dirty="0"/>
              <a:t>Yi</a:t>
            </a:r>
          </a:p>
          <a:p>
            <a:pPr>
              <a:lnSpc>
                <a:spcPct val="200000"/>
              </a:lnSpc>
            </a:pPr>
            <a:r>
              <a:rPr lang="en-CA" sz="1600" dirty="0"/>
              <a:t>Ding</a:t>
            </a:r>
          </a:p>
          <a:p>
            <a:pPr>
              <a:lnSpc>
                <a:spcPct val="200000"/>
              </a:lnSpc>
            </a:pPr>
            <a:r>
              <a:rPr lang="en-CA" sz="1600" dirty="0"/>
              <a:t>Ji</a:t>
            </a:r>
          </a:p>
          <a:p>
            <a:pPr>
              <a:lnSpc>
                <a:spcPct val="200000"/>
              </a:lnSpc>
            </a:pPr>
            <a:r>
              <a:rPr lang="en-CA" sz="1600" dirty="0"/>
              <a:t>Xin</a:t>
            </a:r>
          </a:p>
          <a:p>
            <a:pPr>
              <a:lnSpc>
                <a:spcPct val="150000"/>
              </a:lnSpc>
            </a:pPr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DA1835-EEE6-0E28-4AC9-DEBDDC988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074" y="2984656"/>
            <a:ext cx="4070181" cy="33492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156AC0-245D-50CD-AA31-CE44773484BE}"/>
              </a:ext>
            </a:extLst>
          </p:cNvPr>
          <p:cNvSpPr txBox="1"/>
          <p:nvPr/>
        </p:nvSpPr>
        <p:spPr>
          <a:xfrm>
            <a:off x="9138373" y="4977010"/>
            <a:ext cx="78959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dirty="0"/>
              <a:t>Bing</a:t>
            </a:r>
          </a:p>
        </p:txBody>
      </p:sp>
    </p:spTree>
    <p:extLst>
      <p:ext uri="{BB962C8B-B14F-4D97-AF65-F5344CB8AC3E}">
        <p14:creationId xmlns:p14="http://schemas.microsoft.com/office/powerpoint/2010/main" val="266012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0C9E6C-35EA-AFAE-FEA5-E3DDE85C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6515" y="679268"/>
            <a:ext cx="5175577" cy="182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08175-A523-4271-5326-4D3578F04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682" y="933042"/>
            <a:ext cx="9046645" cy="4697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A3817-B0A3-DAB1-CF39-E454838FE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730" y="928142"/>
            <a:ext cx="9243770" cy="4950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0BDB53-338D-6C19-3C56-F543A1C73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0878" y="1271597"/>
            <a:ext cx="2925943" cy="291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0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C51E6-D3B0-068F-E7BE-4B5FFDFAD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6824"/>
            <a:ext cx="6387737" cy="3321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0024D-5693-903F-4A96-AE943344E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324" y="510268"/>
            <a:ext cx="1271179" cy="5021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D700B-ECD1-F74F-0216-449DFD30F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9" y="494055"/>
            <a:ext cx="9660420" cy="51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96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66</Words>
  <Application>Microsoft Office PowerPoint</Application>
  <PresentationFormat>Widescreen</PresentationFormat>
  <Paragraphs>28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Image</vt:lpstr>
      <vt:lpstr>Next month September:  Sept 8th at 6:38 am</vt:lpstr>
      <vt:lpstr>Next month September:  Sept 8th at 6:38 am</vt:lpstr>
      <vt:lpstr>10 Gods Calculation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Lois Kelly</dc:creator>
  <cp:lastModifiedBy>Lois Kelly</cp:lastModifiedBy>
  <cp:revision>7</cp:revision>
  <dcterms:created xsi:type="dcterms:W3CDTF">2023-07-26T21:09:07Z</dcterms:created>
  <dcterms:modified xsi:type="dcterms:W3CDTF">2023-08-29T19:58:05Z</dcterms:modified>
</cp:coreProperties>
</file>